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8" r:id="rId1"/>
  </p:sldMasterIdLst>
  <p:sldIdLst>
    <p:sldId id="257" r:id="rId2"/>
    <p:sldId id="258" r:id="rId3"/>
    <p:sldId id="259" r:id="rId4"/>
    <p:sldId id="260" r:id="rId5"/>
    <p:sldId id="261" r:id="rId6"/>
    <p:sldId id="262" r:id="rId7"/>
    <p:sldId id="263" r:id="rId8"/>
    <p:sldId id="264" r:id="rId9"/>
    <p:sldId id="265" r:id="rId10"/>
    <p:sldId id="266" r:id="rId11"/>
    <p:sldId id="268"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7.jpeg>
</file>

<file path=ppt/media/image21.png>
</file>

<file path=ppt/media/image22.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9F329C-1A74-465B-8CD3-ECB8DF37D4FD}" type="datetimeFigureOut">
              <a:rPr lang="en-US" smtClean="0"/>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401879-6FED-40B2-8082-D9FB9E3D235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51371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9F329C-1A74-465B-8CD3-ECB8DF37D4FD}" type="datetimeFigureOut">
              <a:rPr lang="en-US" smtClean="0"/>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401879-6FED-40B2-8082-D9FB9E3D2352}" type="slidenum">
              <a:rPr lang="en-US" smtClean="0"/>
              <a:t>‹#›</a:t>
            </a:fld>
            <a:endParaRPr lang="en-US"/>
          </a:p>
        </p:txBody>
      </p:sp>
    </p:spTree>
    <p:extLst>
      <p:ext uri="{BB962C8B-B14F-4D97-AF65-F5344CB8AC3E}">
        <p14:creationId xmlns:p14="http://schemas.microsoft.com/office/powerpoint/2010/main" val="5151377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9F329C-1A74-465B-8CD3-ECB8DF37D4FD}" type="datetimeFigureOut">
              <a:rPr lang="en-US" smtClean="0"/>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401879-6FED-40B2-8082-D9FB9E3D2352}" type="slidenum">
              <a:rPr lang="en-US" smtClean="0"/>
              <a:t>‹#›</a:t>
            </a:fld>
            <a:endParaRPr lang="en-US"/>
          </a:p>
        </p:txBody>
      </p:sp>
    </p:spTree>
    <p:extLst>
      <p:ext uri="{BB962C8B-B14F-4D97-AF65-F5344CB8AC3E}">
        <p14:creationId xmlns:p14="http://schemas.microsoft.com/office/powerpoint/2010/main" val="1508149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9F329C-1A74-465B-8CD3-ECB8DF37D4FD}" type="datetimeFigureOut">
              <a:rPr lang="en-US" smtClean="0"/>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401879-6FED-40B2-8082-D9FB9E3D2352}" type="slidenum">
              <a:rPr lang="en-US" smtClean="0"/>
              <a:t>‹#›</a:t>
            </a:fld>
            <a:endParaRPr lang="en-US"/>
          </a:p>
        </p:txBody>
      </p:sp>
    </p:spTree>
    <p:extLst>
      <p:ext uri="{BB962C8B-B14F-4D97-AF65-F5344CB8AC3E}">
        <p14:creationId xmlns:p14="http://schemas.microsoft.com/office/powerpoint/2010/main" val="2794069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9F329C-1A74-465B-8CD3-ECB8DF37D4FD}" type="datetimeFigureOut">
              <a:rPr lang="en-US" smtClean="0"/>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401879-6FED-40B2-8082-D9FB9E3D235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2779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9F329C-1A74-465B-8CD3-ECB8DF37D4FD}" type="datetimeFigureOut">
              <a:rPr lang="en-US" smtClean="0"/>
              <a:t>5/3/2023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401879-6FED-40B2-8082-D9FB9E3D2352}" type="slidenum">
              <a:rPr lang="en-US" smtClean="0"/>
              <a:t>‹#›</a:t>
            </a:fld>
            <a:endParaRPr lang="en-US"/>
          </a:p>
        </p:txBody>
      </p:sp>
    </p:spTree>
    <p:extLst>
      <p:ext uri="{BB962C8B-B14F-4D97-AF65-F5344CB8AC3E}">
        <p14:creationId xmlns:p14="http://schemas.microsoft.com/office/powerpoint/2010/main" val="1113007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F9F329C-1A74-465B-8CD3-ECB8DF37D4FD}" type="datetimeFigureOut">
              <a:rPr lang="en-US" smtClean="0"/>
              <a:t>5/3/2023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401879-6FED-40B2-8082-D9FB9E3D2352}" type="slidenum">
              <a:rPr lang="en-US" smtClean="0"/>
              <a:t>‹#›</a:t>
            </a:fld>
            <a:endParaRPr lang="en-US"/>
          </a:p>
        </p:txBody>
      </p:sp>
    </p:spTree>
    <p:extLst>
      <p:ext uri="{BB962C8B-B14F-4D97-AF65-F5344CB8AC3E}">
        <p14:creationId xmlns:p14="http://schemas.microsoft.com/office/powerpoint/2010/main" val="18471983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F9F329C-1A74-465B-8CD3-ECB8DF37D4FD}" type="datetimeFigureOut">
              <a:rPr lang="en-US" smtClean="0"/>
              <a:t>5/3/2023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401879-6FED-40B2-8082-D9FB9E3D2352}" type="slidenum">
              <a:rPr lang="en-US" smtClean="0"/>
              <a:t>‹#›</a:t>
            </a:fld>
            <a:endParaRPr lang="en-US"/>
          </a:p>
        </p:txBody>
      </p:sp>
    </p:spTree>
    <p:extLst>
      <p:ext uri="{BB962C8B-B14F-4D97-AF65-F5344CB8AC3E}">
        <p14:creationId xmlns:p14="http://schemas.microsoft.com/office/powerpoint/2010/main" val="3429823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F9F329C-1A74-465B-8CD3-ECB8DF37D4FD}" type="datetimeFigureOut">
              <a:rPr lang="en-US" smtClean="0"/>
              <a:t>5/3/2023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4A401879-6FED-40B2-8082-D9FB9E3D2352}" type="slidenum">
              <a:rPr lang="en-US" smtClean="0"/>
              <a:t>‹#›</a:t>
            </a:fld>
            <a:endParaRPr lang="en-US"/>
          </a:p>
        </p:txBody>
      </p:sp>
    </p:spTree>
    <p:extLst>
      <p:ext uri="{BB962C8B-B14F-4D97-AF65-F5344CB8AC3E}">
        <p14:creationId xmlns:p14="http://schemas.microsoft.com/office/powerpoint/2010/main" val="1468948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F9F329C-1A74-465B-8CD3-ECB8DF37D4FD}" type="datetimeFigureOut">
              <a:rPr lang="en-US" smtClean="0"/>
              <a:t>5/3/2023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A401879-6FED-40B2-8082-D9FB9E3D2352}" type="slidenum">
              <a:rPr lang="en-US" smtClean="0"/>
              <a:t>‹#›</a:t>
            </a:fld>
            <a:endParaRPr lang="en-US"/>
          </a:p>
        </p:txBody>
      </p:sp>
    </p:spTree>
    <p:extLst>
      <p:ext uri="{BB962C8B-B14F-4D97-AF65-F5344CB8AC3E}">
        <p14:creationId xmlns:p14="http://schemas.microsoft.com/office/powerpoint/2010/main" val="1378869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F9F329C-1A74-465B-8CD3-ECB8DF37D4FD}" type="datetimeFigureOut">
              <a:rPr lang="en-US" smtClean="0"/>
              <a:t>5/3/2023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401879-6FED-40B2-8082-D9FB9E3D2352}" type="slidenum">
              <a:rPr lang="en-US" smtClean="0"/>
              <a:t>‹#›</a:t>
            </a:fld>
            <a:endParaRPr lang="en-US"/>
          </a:p>
        </p:txBody>
      </p:sp>
    </p:spTree>
    <p:extLst>
      <p:ext uri="{BB962C8B-B14F-4D97-AF65-F5344CB8AC3E}">
        <p14:creationId xmlns:p14="http://schemas.microsoft.com/office/powerpoint/2010/main" val="1141154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F9F329C-1A74-465B-8CD3-ECB8DF37D4FD}" type="datetimeFigureOut">
              <a:rPr lang="en-US" smtClean="0"/>
              <a:t>5/3/2023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A401879-6FED-40B2-8082-D9FB9E3D235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7987834"/>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534248" y="1588222"/>
            <a:ext cx="5240808" cy="4455288"/>
          </a:xfrm>
          <a:prstGeom prst="rect">
            <a:avLst/>
          </a:prstGeom>
        </p:spPr>
      </p:pic>
      <p:sp>
        <p:nvSpPr>
          <p:cNvPr id="6" name="TextBox 5"/>
          <p:cNvSpPr txBox="1"/>
          <p:nvPr/>
        </p:nvSpPr>
        <p:spPr>
          <a:xfrm>
            <a:off x="370935" y="448574"/>
            <a:ext cx="5891841" cy="646331"/>
          </a:xfrm>
          <a:prstGeom prst="rect">
            <a:avLst/>
          </a:prstGeom>
          <a:noFill/>
        </p:spPr>
        <p:txBody>
          <a:bodyPr wrap="square" rtlCol="0">
            <a:spAutoFit/>
          </a:bodyPr>
          <a:lstStyle/>
          <a:p>
            <a:r>
              <a:rPr lang="en-US" sz="3600" dirty="0">
                <a:solidFill>
                  <a:srgbClr val="FF0000"/>
                </a:solidFill>
              </a:rPr>
              <a:t>Introduction to line follower</a:t>
            </a:r>
          </a:p>
        </p:txBody>
      </p:sp>
      <p:sp>
        <p:nvSpPr>
          <p:cNvPr id="7" name="TextBox 6"/>
          <p:cNvSpPr txBox="1"/>
          <p:nvPr/>
        </p:nvSpPr>
        <p:spPr>
          <a:xfrm>
            <a:off x="370935" y="1276710"/>
            <a:ext cx="5762446" cy="5078313"/>
          </a:xfrm>
          <a:prstGeom prst="rect">
            <a:avLst/>
          </a:prstGeom>
          <a:noFill/>
        </p:spPr>
        <p:txBody>
          <a:bodyPr wrap="square" rtlCol="0">
            <a:spAutoFit/>
          </a:bodyPr>
          <a:lstStyle/>
          <a:p>
            <a:endParaRPr lang="en-US" dirty="0"/>
          </a:p>
          <a:p>
            <a:pPr algn="just"/>
            <a:r>
              <a:rPr lang="en-US" dirty="0"/>
              <a:t>Line follower robot is basically a robot designed to follow a line or path already predetermined by the user. This line or path may be as simple as a physical white line on the floor or as complex path marking schemes. </a:t>
            </a:r>
          </a:p>
          <a:p>
            <a:pPr algn="just"/>
            <a:r>
              <a:rPr lang="en-US" dirty="0"/>
              <a:t>In order to detect these specific markers or ‘lines’, various sensing schemes can be employed. These schemes may vary from simple low cost line sensing circuit to expansive vision systems. The choice of these schemes would be dependent upon the sensing accuracy and flexibility required. </a:t>
            </a:r>
          </a:p>
          <a:p>
            <a:pPr algn="just"/>
            <a:r>
              <a:rPr lang="en-US" dirty="0"/>
              <a:t>Basically, a line-following robot is a self-operating robot that detects and follows a line drawn on the floor. The path to be taken is indicated by a black line on a white surface. The control system used must sense the line and man oeuvre the robot to stay on course while constantly correcting the wrong moves using feedback mechanism, thus forming a simple yet effective close d- loop system. </a:t>
            </a:r>
          </a:p>
        </p:txBody>
      </p:sp>
    </p:spTree>
    <p:extLst>
      <p:ext uri="{BB962C8B-B14F-4D97-AF65-F5344CB8AC3E}">
        <p14:creationId xmlns:p14="http://schemas.microsoft.com/office/powerpoint/2010/main" val="16013410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8580" y="1621765"/>
            <a:ext cx="6566677" cy="3588589"/>
          </a:xfrm>
          <a:prstGeom prst="rect">
            <a:avLst/>
          </a:prstGeom>
        </p:spPr>
      </p:pic>
      <p:pic>
        <p:nvPicPr>
          <p:cNvPr id="5" name="Picture 4"/>
          <p:cNvPicPr>
            <a:picLocks noChangeAspect="1"/>
          </p:cNvPicPr>
          <p:nvPr/>
        </p:nvPicPr>
        <p:blipFill>
          <a:blip r:embed="rId3"/>
          <a:stretch>
            <a:fillRect/>
          </a:stretch>
        </p:blipFill>
        <p:spPr>
          <a:xfrm>
            <a:off x="7395825" y="1944337"/>
            <a:ext cx="4387857" cy="2943443"/>
          </a:xfrm>
          <a:prstGeom prst="rect">
            <a:avLst/>
          </a:prstGeom>
        </p:spPr>
      </p:pic>
    </p:spTree>
    <p:extLst>
      <p:ext uri="{BB962C8B-B14F-4D97-AF65-F5344CB8AC3E}">
        <p14:creationId xmlns:p14="http://schemas.microsoft.com/office/powerpoint/2010/main" val="562216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39B32-B112-45DA-ABB5-9288147A6FBF}"/>
              </a:ext>
            </a:extLst>
          </p:cNvPr>
          <p:cNvSpPr>
            <a:spLocks noGrp="1"/>
          </p:cNvSpPr>
          <p:nvPr>
            <p:ph type="title"/>
          </p:nvPr>
        </p:nvSpPr>
        <p:spPr/>
        <p:txBody>
          <a:bodyPr/>
          <a:lstStyle/>
          <a:p>
            <a:endParaRPr lang="en-US"/>
          </a:p>
        </p:txBody>
      </p:sp>
      <p:pic>
        <p:nvPicPr>
          <p:cNvPr id="4" name="20180429_101158">
            <a:hlinkClick r:id="" action="ppaction://media"/>
            <a:extLst>
              <a:ext uri="{FF2B5EF4-FFF2-40B4-BE49-F238E27FC236}">
                <a16:creationId xmlns:a16="http://schemas.microsoft.com/office/drawing/2014/main" id="{7EF3E21D-EB9C-4B9A-A4B7-542F486147D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49136" y="50057"/>
            <a:ext cx="11355184" cy="6387133"/>
          </a:xfrm>
        </p:spPr>
      </p:pic>
    </p:spTree>
    <p:extLst>
      <p:ext uri="{BB962C8B-B14F-4D97-AF65-F5344CB8AC3E}">
        <p14:creationId xmlns:p14="http://schemas.microsoft.com/office/powerpoint/2010/main" val="3175570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4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6231" y="669093"/>
            <a:ext cx="9467815" cy="5334892"/>
          </a:xfrm>
          <a:prstGeom prst="rect">
            <a:avLst/>
          </a:prstGeom>
        </p:spPr>
      </p:pic>
    </p:spTree>
    <p:extLst>
      <p:ext uri="{BB962C8B-B14F-4D97-AF65-F5344CB8AC3E}">
        <p14:creationId xmlns:p14="http://schemas.microsoft.com/office/powerpoint/2010/main" val="42060078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472641" y="913133"/>
            <a:ext cx="3715200" cy="4284600"/>
          </a:xfrm>
          <a:prstGeom prst="rect">
            <a:avLst/>
          </a:prstGeom>
        </p:spPr>
      </p:pic>
      <p:pic>
        <p:nvPicPr>
          <p:cNvPr id="5" name="Picture 4"/>
          <p:cNvPicPr>
            <a:picLocks noChangeAspect="1"/>
          </p:cNvPicPr>
          <p:nvPr/>
        </p:nvPicPr>
        <p:blipFill>
          <a:blip r:embed="rId3"/>
          <a:stretch>
            <a:fillRect/>
          </a:stretch>
        </p:blipFill>
        <p:spPr>
          <a:xfrm>
            <a:off x="1078596" y="913133"/>
            <a:ext cx="4295699" cy="4284600"/>
          </a:xfrm>
          <a:prstGeom prst="rect">
            <a:avLst/>
          </a:prstGeom>
        </p:spPr>
      </p:pic>
    </p:spTree>
    <p:extLst>
      <p:ext uri="{BB962C8B-B14F-4D97-AF65-F5344CB8AC3E}">
        <p14:creationId xmlns:p14="http://schemas.microsoft.com/office/powerpoint/2010/main" val="4139163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509098" y="216595"/>
            <a:ext cx="7345853" cy="4562439"/>
          </a:xfrm>
          <a:prstGeom prst="rect">
            <a:avLst/>
          </a:prstGeom>
        </p:spPr>
      </p:pic>
      <p:pic>
        <p:nvPicPr>
          <p:cNvPr id="5" name="Picture 4"/>
          <p:cNvPicPr>
            <a:picLocks noChangeAspect="1"/>
          </p:cNvPicPr>
          <p:nvPr/>
        </p:nvPicPr>
        <p:blipFill>
          <a:blip r:embed="rId3"/>
          <a:stretch>
            <a:fillRect/>
          </a:stretch>
        </p:blipFill>
        <p:spPr>
          <a:xfrm>
            <a:off x="560717" y="3732959"/>
            <a:ext cx="3406646" cy="2762732"/>
          </a:xfrm>
          <a:prstGeom prst="rect">
            <a:avLst/>
          </a:prstGeom>
        </p:spPr>
      </p:pic>
    </p:spTree>
    <p:extLst>
      <p:ext uri="{BB962C8B-B14F-4D97-AF65-F5344CB8AC3E}">
        <p14:creationId xmlns:p14="http://schemas.microsoft.com/office/powerpoint/2010/main" val="1344596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793341" y="268353"/>
            <a:ext cx="7049346" cy="4378282"/>
          </a:xfrm>
          <a:prstGeom prst="rect">
            <a:avLst/>
          </a:prstGeom>
        </p:spPr>
      </p:pic>
      <p:pic>
        <p:nvPicPr>
          <p:cNvPr id="5" name="Picture 4"/>
          <p:cNvPicPr>
            <a:picLocks noChangeAspect="1"/>
          </p:cNvPicPr>
          <p:nvPr/>
        </p:nvPicPr>
        <p:blipFill>
          <a:blip r:embed="rId3"/>
          <a:stretch>
            <a:fillRect/>
          </a:stretch>
        </p:blipFill>
        <p:spPr>
          <a:xfrm>
            <a:off x="299449" y="4373592"/>
            <a:ext cx="4220792" cy="2134613"/>
          </a:xfrm>
          <a:prstGeom prst="rect">
            <a:avLst/>
          </a:prstGeom>
        </p:spPr>
      </p:pic>
    </p:spTree>
    <p:extLst>
      <p:ext uri="{BB962C8B-B14F-4D97-AF65-F5344CB8AC3E}">
        <p14:creationId xmlns:p14="http://schemas.microsoft.com/office/powerpoint/2010/main" val="537729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10356" y="1053357"/>
            <a:ext cx="6705900" cy="4476176"/>
          </a:xfrm>
          <a:prstGeom prst="rect">
            <a:avLst/>
          </a:prstGeom>
        </p:spPr>
      </p:pic>
      <p:pic>
        <p:nvPicPr>
          <p:cNvPr id="5" name="Picture 4"/>
          <p:cNvPicPr>
            <a:picLocks noChangeAspect="1"/>
          </p:cNvPicPr>
          <p:nvPr/>
        </p:nvPicPr>
        <p:blipFill>
          <a:blip r:embed="rId3"/>
          <a:stretch>
            <a:fillRect/>
          </a:stretch>
        </p:blipFill>
        <p:spPr>
          <a:xfrm>
            <a:off x="149955" y="2061712"/>
            <a:ext cx="4887872" cy="2656935"/>
          </a:xfrm>
          <a:prstGeom prst="rect">
            <a:avLst/>
          </a:prstGeom>
        </p:spPr>
      </p:pic>
    </p:spTree>
    <p:extLst>
      <p:ext uri="{BB962C8B-B14F-4D97-AF65-F5344CB8AC3E}">
        <p14:creationId xmlns:p14="http://schemas.microsoft.com/office/powerpoint/2010/main" val="1885278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814137" y="1003983"/>
            <a:ext cx="4706915" cy="4139745"/>
          </a:xfrm>
          <a:prstGeom prst="rect">
            <a:avLst/>
          </a:prstGeom>
        </p:spPr>
      </p:pic>
      <p:pic>
        <p:nvPicPr>
          <p:cNvPr id="5" name="Picture 4"/>
          <p:cNvPicPr>
            <a:picLocks noChangeAspect="1"/>
          </p:cNvPicPr>
          <p:nvPr/>
        </p:nvPicPr>
        <p:blipFill>
          <a:blip r:embed="rId3"/>
          <a:stretch>
            <a:fillRect/>
          </a:stretch>
        </p:blipFill>
        <p:spPr>
          <a:xfrm>
            <a:off x="534840" y="0"/>
            <a:ext cx="5514020" cy="3428545"/>
          </a:xfrm>
          <a:prstGeom prst="rect">
            <a:avLst/>
          </a:prstGeom>
        </p:spPr>
      </p:pic>
      <p:pic>
        <p:nvPicPr>
          <p:cNvPr id="6" name="Picture 5"/>
          <p:cNvPicPr>
            <a:picLocks noChangeAspect="1"/>
          </p:cNvPicPr>
          <p:nvPr/>
        </p:nvPicPr>
        <p:blipFill>
          <a:blip r:embed="rId3"/>
          <a:stretch>
            <a:fillRect/>
          </a:stretch>
        </p:blipFill>
        <p:spPr>
          <a:xfrm>
            <a:off x="534840" y="3429456"/>
            <a:ext cx="5514020" cy="3428544"/>
          </a:xfrm>
          <a:prstGeom prst="rect">
            <a:avLst/>
          </a:prstGeom>
        </p:spPr>
      </p:pic>
    </p:spTree>
    <p:extLst>
      <p:ext uri="{BB962C8B-B14F-4D97-AF65-F5344CB8AC3E}">
        <p14:creationId xmlns:p14="http://schemas.microsoft.com/office/powerpoint/2010/main" val="393637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857270" y="302809"/>
            <a:ext cx="4719380" cy="2931162"/>
          </a:xfrm>
          <a:prstGeom prst="rect">
            <a:avLst/>
          </a:prstGeom>
        </p:spPr>
      </p:pic>
      <p:pic>
        <p:nvPicPr>
          <p:cNvPr id="5" name="Picture 4"/>
          <p:cNvPicPr>
            <a:picLocks noChangeAspect="1"/>
          </p:cNvPicPr>
          <p:nvPr/>
        </p:nvPicPr>
        <p:blipFill>
          <a:blip r:embed="rId3"/>
          <a:stretch>
            <a:fillRect/>
          </a:stretch>
        </p:blipFill>
        <p:spPr>
          <a:xfrm>
            <a:off x="6857270" y="3546343"/>
            <a:ext cx="4719380" cy="2931162"/>
          </a:xfrm>
          <a:prstGeom prst="rect">
            <a:avLst/>
          </a:prstGeom>
        </p:spPr>
      </p:pic>
      <p:pic>
        <p:nvPicPr>
          <p:cNvPr id="6" name="Picture 5"/>
          <p:cNvPicPr>
            <a:picLocks noChangeAspect="1"/>
          </p:cNvPicPr>
          <p:nvPr/>
        </p:nvPicPr>
        <p:blipFill>
          <a:blip r:embed="rId4"/>
          <a:stretch>
            <a:fillRect/>
          </a:stretch>
        </p:blipFill>
        <p:spPr>
          <a:xfrm>
            <a:off x="143515" y="1563290"/>
            <a:ext cx="6240031" cy="3341361"/>
          </a:xfrm>
          <a:prstGeom prst="rect">
            <a:avLst/>
          </a:prstGeom>
        </p:spPr>
      </p:pic>
    </p:spTree>
    <p:extLst>
      <p:ext uri="{BB962C8B-B14F-4D97-AF65-F5344CB8AC3E}">
        <p14:creationId xmlns:p14="http://schemas.microsoft.com/office/powerpoint/2010/main" val="319275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853551" y="337362"/>
            <a:ext cx="6734735" cy="418288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0974" y="3336043"/>
            <a:ext cx="3462068" cy="3069700"/>
          </a:xfrm>
          <a:prstGeom prst="rect">
            <a:avLst/>
          </a:prstGeom>
        </p:spPr>
      </p:pic>
    </p:spTree>
    <p:extLst>
      <p:ext uri="{BB962C8B-B14F-4D97-AF65-F5344CB8AC3E}">
        <p14:creationId xmlns:p14="http://schemas.microsoft.com/office/powerpoint/2010/main" val="436470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17056" y="3414979"/>
            <a:ext cx="5939613" cy="2943443"/>
          </a:xfrm>
          <a:prstGeom prst="rect">
            <a:avLst/>
          </a:prstGeom>
        </p:spPr>
      </p:pic>
      <p:pic>
        <p:nvPicPr>
          <p:cNvPr id="5" name="Picture 4"/>
          <p:cNvPicPr>
            <a:picLocks noChangeAspect="1"/>
          </p:cNvPicPr>
          <p:nvPr/>
        </p:nvPicPr>
        <p:blipFill>
          <a:blip r:embed="rId3"/>
          <a:stretch>
            <a:fillRect/>
          </a:stretch>
        </p:blipFill>
        <p:spPr>
          <a:xfrm>
            <a:off x="6607834" y="474453"/>
            <a:ext cx="4476362" cy="2940526"/>
          </a:xfrm>
          <a:prstGeom prst="rect">
            <a:avLst/>
          </a:prstGeom>
        </p:spPr>
      </p:pic>
    </p:spTree>
    <p:extLst>
      <p:ext uri="{BB962C8B-B14F-4D97-AF65-F5344CB8AC3E}">
        <p14:creationId xmlns:p14="http://schemas.microsoft.com/office/powerpoint/2010/main" val="631179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158</TotalTime>
  <Words>171</Words>
  <Application>Microsoft Office PowerPoint</Application>
  <PresentationFormat>Widescreen</PresentationFormat>
  <Paragraphs>5</Paragraphs>
  <Slides>12</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Calibri</vt:lpstr>
      <vt:lpstr>Calibri Light</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Abu Taha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Kerolos Tharwat</dc:creator>
  <cp:lastModifiedBy>Mohamed Ragab</cp:lastModifiedBy>
  <cp:revision>11</cp:revision>
  <dcterms:created xsi:type="dcterms:W3CDTF">2018-05-15T02:51:09Z</dcterms:created>
  <dcterms:modified xsi:type="dcterms:W3CDTF">2023-05-03T19:17:21Z</dcterms:modified>
</cp:coreProperties>
</file>

<file path=docProps/thumbnail.jpeg>
</file>